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773-F7DC-485D-8765-EDBAF56703B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FBD-1C42-4840-8048-76AD30022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773-F7DC-485D-8765-EDBAF56703B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FBD-1C42-4840-8048-76AD30022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773-F7DC-485D-8765-EDBAF56703B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FBD-1C42-4840-8048-76AD30022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773-F7DC-485D-8765-EDBAF56703B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FBD-1C42-4840-8048-76AD30022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773-F7DC-485D-8765-EDBAF56703B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FBD-1C42-4840-8048-76AD30022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773-F7DC-485D-8765-EDBAF56703B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FBD-1C42-4840-8048-76AD30022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773-F7DC-485D-8765-EDBAF56703B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FBD-1C42-4840-8048-76AD30022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773-F7DC-485D-8765-EDBAF56703B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FBD-1C42-4840-8048-76AD30022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773-F7DC-485D-8765-EDBAF56703B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FBD-1C42-4840-8048-76AD30022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773-F7DC-485D-8765-EDBAF56703B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FBD-1C42-4840-8048-76AD30022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6773-F7DC-485D-8765-EDBAF56703B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6FBD-1C42-4840-8048-76AD300226A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96773-F7DC-485D-8765-EDBAF56703B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96FBD-1C42-4840-8048-76AD300226A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5.3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Integration:  “Integration </a:t>
            </a:r>
            <a:r>
              <a:rPr lang="en-US" smtClean="0"/>
              <a:t>by Substitution”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125113" cy="924475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125112" cy="4051437"/>
          </a:xfrm>
        </p:spPr>
        <p:txBody>
          <a:bodyPr/>
          <a:lstStyle/>
          <a:p>
            <a:r>
              <a:rPr lang="en-US" dirty="0" smtClean="0"/>
              <a:t>Keep practicing and you will get better at these.</a:t>
            </a:r>
          </a:p>
          <a:p>
            <a:r>
              <a:rPr lang="en-US" dirty="0" smtClean="0"/>
              <a:t>Since 3-5t5 is inside the radical, it is a good choice for u.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" y="2133599"/>
            <a:ext cx="90297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676400" y="6096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16" y="304800"/>
            <a:ext cx="7125113" cy="92447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Duomo</a:t>
            </a:r>
            <a:r>
              <a:rPr lang="en-US" dirty="0" smtClean="0"/>
              <a:t> – Florence,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love the pink and green and 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intricacy of the work.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\\mvsrv03\My_Docs$\dlewis\My Documents\My Pictures\2010\2010 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mvsrv03\My_Docs$\dlewis\My Documents\My Pictures\2010\2010 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893384" cy="32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</a:t>
            </a:r>
            <a:r>
              <a:rPr lang="en-US" dirty="0" err="1" smtClean="0"/>
              <a:t>Irl</a:t>
            </a:r>
            <a:r>
              <a:rPr lang="en-US" dirty="0" smtClean="0"/>
              <a:t> </a:t>
            </a:r>
            <a:r>
              <a:rPr lang="en-US" dirty="0" err="1" smtClean="0"/>
              <a:t>Bivens</a:t>
            </a:r>
            <a:r>
              <a:rPr lang="en-US" dirty="0" smtClean="0"/>
              <a:t>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In this section we will study a technique called substitution.  It can often be used to transform complicated integration problems into simpler ones.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This method is directly related to the chain rule that we learned in chapter three for taking the derivative of a composition of functions f(g(x)).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601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125113" cy="924475"/>
          </a:xfrm>
        </p:spPr>
        <p:txBody>
          <a:bodyPr/>
          <a:lstStyle/>
          <a:p>
            <a:r>
              <a:rPr lang="en-US" dirty="0" smtClean="0"/>
              <a:t>Relationship to the Chain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2105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6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4" y="609600"/>
            <a:ext cx="900526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3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 picked 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+1 to be u because it is the “innermost function” and its derivative du/dx=2x which is also in the original problem and will make substitution easier.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10000"/>
            <a:ext cx="864745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9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Choosing 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 smtClean="0"/>
              <a:t>There is no rule for how to pick u that works 100% of the time.</a:t>
            </a:r>
          </a:p>
          <a:p>
            <a:endParaRPr lang="en-US" sz="2200" dirty="0" smtClean="0"/>
          </a:p>
          <a:p>
            <a:r>
              <a:rPr lang="en-US" sz="2200" dirty="0" smtClean="0"/>
              <a:t>If you are starting with a composition of functions f(g(x)), setting </a:t>
            </a:r>
            <a:r>
              <a:rPr lang="en-US" sz="2200" dirty="0" smtClean="0">
                <a:solidFill>
                  <a:srgbClr val="FFFF00"/>
                </a:solidFill>
              </a:rPr>
              <a:t>u=g(x)</a:t>
            </a:r>
            <a:r>
              <a:rPr lang="en-US" sz="2200" dirty="0" smtClean="0"/>
              <a:t> will almost always work and that is a good thing to look for.</a:t>
            </a:r>
          </a:p>
          <a:p>
            <a:endParaRPr lang="en-US" sz="2200" dirty="0" smtClean="0"/>
          </a:p>
          <a:p>
            <a:r>
              <a:rPr lang="en-US" sz="2200" dirty="0" smtClean="0"/>
              <a:t>Another strategy that often works well is to </a:t>
            </a:r>
            <a:r>
              <a:rPr lang="en-US" sz="2200" dirty="0" smtClean="0">
                <a:solidFill>
                  <a:srgbClr val="FFFF00"/>
                </a:solidFill>
              </a:rPr>
              <a:t>look for two parts of the original question where one part is the derivative of another</a:t>
            </a:r>
            <a:r>
              <a:rPr lang="en-US" sz="2200" dirty="0" smtClean="0"/>
              <a:t>.  Make one du/dx and the other equal to u.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101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f(g(x))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524000"/>
            <a:ext cx="89725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1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when a function and its derivative are both in the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125112" cy="4051437"/>
          </a:xfrm>
        </p:spPr>
        <p:txBody>
          <a:bodyPr/>
          <a:lstStyle/>
          <a:p>
            <a:r>
              <a:rPr lang="en-US" dirty="0" smtClean="0"/>
              <a:t>The derivative of sin x is cos x and this original question has both.  That often signals that we should make u = sin x and du/dx = cos x to make substitution work.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822801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0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315</TotalTime>
  <Words>298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Winter</vt:lpstr>
      <vt:lpstr>Section 5.3</vt:lpstr>
      <vt:lpstr>All graphics are attributed to:</vt:lpstr>
      <vt:lpstr>Introduction</vt:lpstr>
      <vt:lpstr>Relationship to the Chain Rule</vt:lpstr>
      <vt:lpstr>PowerPoint Presentation</vt:lpstr>
      <vt:lpstr>Example</vt:lpstr>
      <vt:lpstr>Rules for Choosing u</vt:lpstr>
      <vt:lpstr>Example of f(g(x))</vt:lpstr>
      <vt:lpstr>Example when a function and its derivative are both in the question:</vt:lpstr>
      <vt:lpstr>Another example</vt:lpstr>
      <vt:lpstr>The Duomo – Florence, Italy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5.3</dc:title>
  <dc:creator>Lewis, Deborah</dc:creator>
  <cp:lastModifiedBy>Lewis, Deborah</cp:lastModifiedBy>
  <cp:revision>9</cp:revision>
  <dcterms:created xsi:type="dcterms:W3CDTF">2014-02-28T19:27:31Z</dcterms:created>
  <dcterms:modified xsi:type="dcterms:W3CDTF">2014-03-14T18:07:26Z</dcterms:modified>
</cp:coreProperties>
</file>